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77" r:id="rId9"/>
    <p:sldId id="268" r:id="rId10"/>
    <p:sldId id="276" r:id="rId11"/>
    <p:sldId id="271" r:id="rId12"/>
    <p:sldId id="272" r:id="rId13"/>
    <p:sldId id="269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Régler Hifdhbox « after completion » qui peut des fois être faux (il doit toujours être 38 pages pour tout le Coran mais des fois, ce n’est pas le cas)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conversion entre les parties par une meilleure soustraction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35273</TotalTime>
  <Words>1059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119</cp:revision>
  <dcterms:created xsi:type="dcterms:W3CDTF">2020-08-09T00:02:18Z</dcterms:created>
  <dcterms:modified xsi:type="dcterms:W3CDTF">2021-01-14T02:14:24Z</dcterms:modified>
</cp:coreProperties>
</file>